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1" r:id="rId28"/>
    <p:sldId id="285" r:id="rId29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1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6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834" y="-123355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60985" y="114904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45378" y="-690438"/>
            <a:ext cx="7315200" cy="59511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16916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654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42938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42938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65942" y="-123986"/>
            <a:ext cx="8189884" cy="55868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1515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1993" y="-56645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85483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3429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62732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772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0739" y="84999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024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244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8488" y="-69984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85241" y="-3429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47234" y="-125319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2EA49C-1303-58BC-1BDC-D273B44998E2}"/>
              </a:ext>
            </a:extLst>
          </p:cNvPr>
          <p:cNvSpPr txBox="1"/>
          <p:nvPr/>
        </p:nvSpPr>
        <p:spPr>
          <a:xfrm flipH="1">
            <a:off x="476516" y="785611"/>
            <a:ext cx="576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15357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29</Words>
  <Application>Microsoft Office PowerPoint</Application>
  <PresentationFormat>Custom</PresentationFormat>
  <Paragraphs>28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5</cp:revision>
  <dcterms:created xsi:type="dcterms:W3CDTF">2022-07-15T05:13:36Z</dcterms:created>
  <dcterms:modified xsi:type="dcterms:W3CDTF">2022-07-21T16:19:26Z</dcterms:modified>
</cp:coreProperties>
</file>